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A9A72-59F1-4784-9578-6B445C72E788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D0CCB-F784-4AEA-84DE-C3157AF2B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9FA8F-4943-404B-8A0B-3CFC0275DE96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0F19B-4CA7-4345-A2D5-543F94248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FEB76-EE14-47C5-8A8D-6972A724F477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2CF45-F108-4426-9F95-BF51A8B48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63919-C7CA-44DC-80A0-80AD108F40A7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4B400-E9DC-4212-9F25-A9D5E4C66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53608-3C4F-46FA-9B06-84951578329B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A7C3F-A03D-48B0-8315-B74038AC1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117DC-2B9D-40FD-AAD4-936717420275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9708D-E8F6-4C4B-81AC-A218E728D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CE7B7-BBC6-4C41-8C15-0B7DAAFC807D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C1CCC-1AD9-41A3-A535-A43BE4996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462B-2251-430E-AAF3-C176EB5A4076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79873-58EB-4693-86C4-31217E391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7D941-073B-4986-9AE1-F9EFDBD1B250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71F0C-F4A4-4C13-B0FF-BD38FEF3A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7FB4E-F480-48E3-ADC0-CB1E661EBDBF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FE00F-DA99-4BB9-8AFA-61675BF71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3EC90-1DF9-4B61-B466-50A6F43D1429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B965F-A8C4-4242-88AE-D583E51D6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F15A0B-9D93-4289-A358-94ECFF5B80CC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807949-311B-42E2-B699-51F17D44B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798" r:id="rId2"/>
    <p:sldLayoutId id="2147483805" r:id="rId3"/>
    <p:sldLayoutId id="2147483799" r:id="rId4"/>
    <p:sldLayoutId id="2147483806" r:id="rId5"/>
    <p:sldLayoutId id="2147483800" r:id="rId6"/>
    <p:sldLayoutId id="2147483801" r:id="rId7"/>
    <p:sldLayoutId id="2147483807" r:id="rId8"/>
    <p:sldLayoutId id="2147483808" r:id="rId9"/>
    <p:sldLayoutId id="2147483802" r:id="rId10"/>
    <p:sldLayoutId id="2147483803" r:id="rId11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5BD078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A5D028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Презентация Береги природу-1\застав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06" y="357165"/>
            <a:ext cx="9029128" cy="568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Презентация Береги природу-1\пожар в лес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970"/>
            <a:ext cx="9144000" cy="59069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Презентация Береги природу-1\мусор в лесу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618"/>
            <a:ext cx="9144000" cy="61007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Презентация Береги природу-1\лу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Презентация Береги природу-1\загрязнение вод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56435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Презентация Береги природу-1\отходы в рек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Презентация Береги природу-1\загрязнение воздух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6407"/>
            <a:ext cx="9144000" cy="62651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Презентация Береги природу-1\горы.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8016000" cy="601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Презентация Береги природу-1\приро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Презентация Береги природу-1\лесович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5250"/>
            <a:ext cx="8072494" cy="6667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Презентация Береги природу-1\ле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71500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Презентация Береги природу-1\лесн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7637"/>
            <a:ext cx="8572500" cy="65627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Презентация Береги природу-1\вырубка ле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Презентация Береги природу-1\браконьерств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50"/>
            <a:ext cx="8877586" cy="54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Презентация Береги природу-1\правила поведения в лес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52000" cy="626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346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БЕРЕГИ ПРИРОДУ!</dc:title>
  <dc:creator>Администратор</dc:creator>
  <cp:lastModifiedBy>User</cp:lastModifiedBy>
  <cp:revision>12</cp:revision>
  <dcterms:created xsi:type="dcterms:W3CDTF">2015-03-21T15:51:44Z</dcterms:created>
  <dcterms:modified xsi:type="dcterms:W3CDTF">2017-04-24T13:13:43Z</dcterms:modified>
</cp:coreProperties>
</file>