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21" autoAdjust="0"/>
  </p:normalViewPr>
  <p:slideViewPr>
    <p:cSldViewPr snapToGrid="0">
      <p:cViewPr varScale="1">
        <p:scale>
          <a:sx n="96" d="100"/>
          <a:sy n="96" d="100"/>
        </p:scale>
        <p:origin x="1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6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1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8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22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2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3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8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9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9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9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1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9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9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0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747956-D703-4A42-913E-DAA9E26CA631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75C5-4182-4F43-87C6-5132D3F2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30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5025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69" y="0"/>
            <a:ext cx="12306650" cy="6858000"/>
          </a:xfrm>
        </p:spPr>
      </p:pic>
    </p:spTree>
    <p:extLst>
      <p:ext uri="{BB962C8B-B14F-4D97-AF65-F5344CB8AC3E}">
        <p14:creationId xmlns:p14="http://schemas.microsoft.com/office/powerpoint/2010/main" val="21687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091" cy="6858000"/>
          </a:xfrm>
        </p:spPr>
      </p:pic>
    </p:spTree>
    <p:extLst>
      <p:ext uri="{BB962C8B-B14F-4D97-AF65-F5344CB8AC3E}">
        <p14:creationId xmlns:p14="http://schemas.microsoft.com/office/powerpoint/2010/main" val="339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313" cy="6858000"/>
          </a:xfrm>
        </p:spPr>
      </p:pic>
    </p:spTree>
    <p:extLst>
      <p:ext uri="{BB962C8B-B14F-4D97-AF65-F5344CB8AC3E}">
        <p14:creationId xmlns:p14="http://schemas.microsoft.com/office/powerpoint/2010/main" val="26971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746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29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781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770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5688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362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89074"/>
          </a:xfrm>
        </p:spPr>
      </p:pic>
    </p:spTree>
    <p:extLst>
      <p:ext uri="{BB962C8B-B14F-4D97-AF65-F5344CB8AC3E}">
        <p14:creationId xmlns:p14="http://schemas.microsoft.com/office/powerpoint/2010/main" val="2956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02" y="-130629"/>
            <a:ext cx="12705806" cy="7402286"/>
          </a:xfrm>
        </p:spPr>
      </p:pic>
    </p:spTree>
    <p:extLst>
      <p:ext uri="{BB962C8B-B14F-4D97-AF65-F5344CB8AC3E}">
        <p14:creationId xmlns:p14="http://schemas.microsoft.com/office/powerpoint/2010/main" val="26297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0"/>
            <a:ext cx="10811720" cy="6858000"/>
          </a:xfrm>
        </p:spPr>
      </p:pic>
    </p:spTree>
    <p:extLst>
      <p:ext uri="{BB962C8B-B14F-4D97-AF65-F5344CB8AC3E}">
        <p14:creationId xmlns:p14="http://schemas.microsoft.com/office/powerpoint/2010/main" val="42429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-1"/>
            <a:ext cx="10944998" cy="7062651"/>
          </a:xfrm>
        </p:spPr>
      </p:pic>
    </p:spTree>
    <p:extLst>
      <p:ext uri="{BB962C8B-B14F-4D97-AF65-F5344CB8AC3E}">
        <p14:creationId xmlns:p14="http://schemas.microsoft.com/office/powerpoint/2010/main" val="1184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239" y="452718"/>
            <a:ext cx="8708595" cy="14005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83" y="0"/>
            <a:ext cx="9890620" cy="6858000"/>
          </a:xfrm>
        </p:spPr>
      </p:pic>
    </p:spTree>
    <p:extLst>
      <p:ext uri="{BB962C8B-B14F-4D97-AF65-F5344CB8AC3E}">
        <p14:creationId xmlns:p14="http://schemas.microsoft.com/office/powerpoint/2010/main" val="6856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23" y="0"/>
            <a:ext cx="12250723" cy="6858000"/>
          </a:xfrm>
        </p:spPr>
      </p:pic>
    </p:spTree>
    <p:extLst>
      <p:ext uri="{BB962C8B-B14F-4D97-AF65-F5344CB8AC3E}">
        <p14:creationId xmlns:p14="http://schemas.microsoft.com/office/powerpoint/2010/main" val="22558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84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701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36</cp:revision>
  <dcterms:created xsi:type="dcterms:W3CDTF">2022-02-24T16:55:36Z</dcterms:created>
  <dcterms:modified xsi:type="dcterms:W3CDTF">2022-03-02T19:16:39Z</dcterms:modified>
</cp:coreProperties>
</file>