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9"/>
  </p:notesMasterIdLst>
  <p:sldIdLst>
    <p:sldId id="260" r:id="rId2"/>
    <p:sldId id="257" r:id="rId3"/>
    <p:sldId id="256" r:id="rId4"/>
    <p:sldId id="258" r:id="rId5"/>
    <p:sldId id="261" r:id="rId6"/>
    <p:sldId id="262" r:id="rId7"/>
    <p:sldId id="266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2" r:id="rId21"/>
    <p:sldId id="277" r:id="rId22"/>
    <p:sldId id="289" r:id="rId23"/>
    <p:sldId id="278" r:id="rId24"/>
    <p:sldId id="279" r:id="rId25"/>
    <p:sldId id="280" r:id="rId26"/>
    <p:sldId id="286" r:id="rId27"/>
    <p:sldId id="25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F15C2D7-7976-483A-B197-11AB5AB995F5}" type="datetimeFigureOut">
              <a:rPr lang="ru-RU"/>
              <a:pPr>
                <a:defRPr/>
              </a:pPr>
              <a:t>09.02.2014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8DAAF9-6E84-46BD-9D68-CE7479F0B2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81DBBB-9C5F-4DAA-B824-495DE6BE75E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1CECB3-8268-45B1-992E-D12D1286BA4B}" type="datetime1">
              <a:rPr lang="en-US"/>
              <a:pPr>
                <a:defRPr/>
              </a:pPr>
              <a:t>2/9/2014</a:t>
            </a:fld>
            <a:endParaRPr lang="en-US" dirty="0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9F2AB6-6E6A-4981-B043-28361A2B82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99FC6-2C7C-43AA-BDB3-B8D3A8F95811}" type="datetime1">
              <a:rPr lang="en-US"/>
              <a:pPr>
                <a:defRPr/>
              </a:pPr>
              <a:t>2/9/2014</a:t>
            </a:fld>
            <a:endParaRPr lang="en-US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A6FD8-724F-4C79-B79B-D138287B2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02DC6-FF11-4758-BA95-1D00B23408E1}" type="datetime1">
              <a:rPr lang="en-US"/>
              <a:pPr>
                <a:defRPr/>
              </a:pPr>
              <a:t>2/9/2014</a:t>
            </a:fld>
            <a:endParaRPr lang="en-US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AF0BD-AF61-4260-B758-AD489769A0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3864F-8844-4402-9D6D-3D2E58220AC6}" type="datetime1">
              <a:rPr lang="en-US"/>
              <a:pPr>
                <a:defRPr/>
              </a:pPr>
              <a:t>2/9/2014</a:t>
            </a:fld>
            <a:endParaRPr lang="en-US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91DE-2459-4DF2-BB35-13313E2022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FDA168-A9B3-4835-B29D-FBA1D0FA07AD}" type="datetime1">
              <a:rPr lang="en-US"/>
              <a:pPr>
                <a:defRPr/>
              </a:pPr>
              <a:t>2/9/2014</a:t>
            </a:fld>
            <a:endParaRPr lang="en-US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63E4E5-9252-41E3-84C1-2427B2D741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88F08-ECE9-472D-80A6-2E01F100DA19}" type="datetime1">
              <a:rPr lang="en-US"/>
              <a:pPr>
                <a:defRPr/>
              </a:pPr>
              <a:t>2/9/2014</a:t>
            </a:fld>
            <a:endParaRPr lang="en-US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6EDC2-E48E-4580-9D37-072EFB4451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D3DE5F-47ED-48FD-A088-08EDD4441BEF}" type="datetime1">
              <a:rPr lang="en-US"/>
              <a:pPr>
                <a:defRPr/>
              </a:pPr>
              <a:t>2/9/2014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DB1F57-7245-4705-B006-014667E85C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1E122-9B0C-49ED-869F-99A3DFA09F0D}" type="datetime1">
              <a:rPr lang="en-US"/>
              <a:pPr>
                <a:defRPr/>
              </a:pPr>
              <a:t>2/9/2014</a:t>
            </a:fld>
            <a:endParaRPr lang="en-US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3A0E-31EC-47D9-B772-E6908D46C8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01709E-D1CA-4F5C-BF66-467B108E19BF}" type="datetime1">
              <a:rPr lang="en-US"/>
              <a:pPr>
                <a:defRPr/>
              </a:pPr>
              <a:t>2/9/2014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C17D0C-1EF6-4A05-903D-1EAAEE9538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35AFF6-FAC0-4C8A-A01D-6ABB95FDEB19}" type="datetime1">
              <a:rPr lang="en-US"/>
              <a:pPr>
                <a:defRPr/>
              </a:pPr>
              <a:t>2/9/2014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992552-44BB-42B1-88D1-2819DA3E00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7E1880-67CD-442A-A807-1B9950CD57CA}" type="datetime1">
              <a:rPr lang="en-US"/>
              <a:pPr>
                <a:defRPr/>
              </a:pPr>
              <a:t>2/9/2014</a:t>
            </a:fld>
            <a:endParaRPr lang="en-US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C6A7BB-0CA7-448B-819F-DF5B135984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BF60005-2E07-4C84-A40A-28E6B954CF9A}" type="datetime1">
              <a:rPr lang="en-US"/>
              <a:pPr>
                <a:defRPr/>
              </a:pPr>
              <a:t>2/9/2014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8D1EDCEA-AAA4-4773-8C9B-998CA7C155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9" r:id="rId2"/>
    <p:sldLayoutId id="2147483841" r:id="rId3"/>
    <p:sldLayoutId id="2147483838" r:id="rId4"/>
    <p:sldLayoutId id="2147483842" r:id="rId5"/>
    <p:sldLayoutId id="2147483837" r:id="rId6"/>
    <p:sldLayoutId id="2147483843" r:id="rId7"/>
    <p:sldLayoutId id="2147483844" r:id="rId8"/>
    <p:sldLayoutId id="2147483845" r:id="rId9"/>
    <p:sldLayoutId id="2147483836" r:id="rId10"/>
    <p:sldLayoutId id="2147483835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&#1082;&#1083;&#1072;&#1089;&#1089;&#1085;&#1099;&#1081;%20&#1095;&#1072;&#1089;\&#1052;&#1077;&#1083;&#1086;&#1076;&#1080;&#1103;%20-%20&#1052;&#1091;&#1079;&#1099;&#1082;&#1072;%20&#1080;&#1079;%20&#1082;&#1080;&#1085;&#1086;%20(audiopoisk.com).mp3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mile-kid-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"/>
            <a:ext cx="56197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x_ae1ea6c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533400"/>
            <a:ext cx="57531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b0f23b849ea35fb26edb4406712672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914400"/>
            <a:ext cx="60737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1295400"/>
            <a:ext cx="58515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9cd9dc19c655a961fe7b32249bed22b9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1905000"/>
            <a:ext cx="63246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Тапёр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Рисунок 3" descr="scrn_big_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762000"/>
            <a:ext cx="4171950" cy="58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Ямщик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Рисунок 3" descr="67462681_1291537820_____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524000"/>
            <a:ext cx="61991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438400"/>
            <a:ext cx="7497763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«Самые модные профессии»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Менеджер</a:t>
            </a:r>
          </a:p>
        </p:txBody>
      </p:sp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819400"/>
            <a:ext cx="5334000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04800"/>
            <a:ext cx="35814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Экономист</a:t>
            </a:r>
          </a:p>
        </p:txBody>
      </p:sp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533400"/>
            <a:ext cx="33528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800350"/>
            <a:ext cx="5410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Программист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533400"/>
            <a:ext cx="34480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971800"/>
            <a:ext cx="5143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Модельер, дизайнер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648200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00200"/>
            <a:ext cx="381158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Журналист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9513"/>
            <a:ext cx="472440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2988" y="1447800"/>
            <a:ext cx="40449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676400"/>
            <a:ext cx="276225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5438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Фотограф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525780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902200"/>
            <a:ext cx="2938463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7025" y="1143000"/>
            <a:ext cx="35321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Модель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381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6576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685800"/>
            <a:ext cx="2671763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2590800"/>
            <a:ext cx="27400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81534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Юрист</a:t>
            </a:r>
          </a:p>
        </p:txBody>
      </p:sp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685800"/>
            <a:ext cx="34671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81000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438400"/>
            <a:ext cx="7497763" cy="1828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300" b="1" dirty="0" smtClean="0">
                <a:solidFill>
                  <a:schemeClr val="tx2">
                    <a:satMod val="130000"/>
                  </a:schemeClr>
                </a:solidFill>
              </a:rPr>
              <a:t>«Профессии, которые нужны всегда»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Врач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6866" name="Рисунок 2" descr="118970709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04800"/>
            <a:ext cx="5137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Рисунок 3" descr="young female docto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828800"/>
            <a:ext cx="2979738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381000"/>
            <a:ext cx="7772400" cy="2819400"/>
          </a:xfrm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«Самые отважные</a:t>
            </a:r>
            <a:b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профессии»</a:t>
            </a:r>
            <a:endParaRPr lang="ru-RU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7892" name="Picture 2" descr="C:\Users\Анютка\Desktop\клас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905000"/>
            <a:ext cx="1676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3" descr="C:\Users\Анютка\Desktop\клас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114800"/>
            <a:ext cx="30099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4" descr="C:\Users\Анютка\Desktop\клас\2761_or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32375" y="2743200"/>
            <a:ext cx="41116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Самые отважные профессии: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938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 автогонщик,   </a:t>
            </a:r>
          </a:p>
          <a:p>
            <a:r>
              <a:rPr lang="ru-RU" smtClean="0">
                <a:solidFill>
                  <a:srgbClr val="002060"/>
                </a:solidFill>
              </a:rPr>
              <a:t>сапёр,</a:t>
            </a:r>
          </a:p>
          <a:p>
            <a:r>
              <a:rPr lang="ru-RU" smtClean="0">
                <a:solidFill>
                  <a:srgbClr val="002060"/>
                </a:solidFill>
              </a:rPr>
              <a:t> спасатель МЧС,    </a:t>
            </a:r>
          </a:p>
          <a:p>
            <a:r>
              <a:rPr lang="ru-RU" smtClean="0">
                <a:solidFill>
                  <a:srgbClr val="002060"/>
                </a:solidFill>
              </a:rPr>
              <a:t>водолаз, </a:t>
            </a:r>
          </a:p>
          <a:p>
            <a:r>
              <a:rPr lang="ru-RU" smtClean="0">
                <a:solidFill>
                  <a:srgbClr val="002060"/>
                </a:solidFill>
              </a:rPr>
              <a:t>лётчик-испытатель,                       </a:t>
            </a:r>
          </a:p>
          <a:p>
            <a:r>
              <a:rPr lang="ru-RU" smtClean="0">
                <a:solidFill>
                  <a:srgbClr val="002060"/>
                </a:solidFill>
              </a:rPr>
              <a:t>пилот,</a:t>
            </a:r>
          </a:p>
          <a:p>
            <a:r>
              <a:rPr lang="ru-RU" smtClean="0">
                <a:solidFill>
                  <a:srgbClr val="002060"/>
                </a:solidFill>
              </a:rPr>
              <a:t> пограничник,        </a:t>
            </a:r>
          </a:p>
          <a:p>
            <a:r>
              <a:rPr lang="ru-RU" smtClean="0">
                <a:solidFill>
                  <a:srgbClr val="002060"/>
                </a:solidFill>
              </a:rPr>
              <a:t> военный, </a:t>
            </a:r>
          </a:p>
          <a:p>
            <a:r>
              <a:rPr lang="ru-RU" smtClean="0">
                <a:solidFill>
                  <a:srgbClr val="002060"/>
                </a:solidFill>
              </a:rPr>
              <a:t>каскадёр, </a:t>
            </a:r>
          </a:p>
          <a:p>
            <a:endParaRPr lang="ru-RU" smtClean="0">
              <a:solidFill>
                <a:srgbClr val="002060"/>
              </a:solidFill>
            </a:endParaRP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39939" name="Содержимое 3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 горноспасатель,      </a:t>
            </a:r>
          </a:p>
          <a:p>
            <a:r>
              <a:rPr lang="ru-RU" smtClean="0">
                <a:solidFill>
                  <a:srgbClr val="002060"/>
                </a:solidFill>
              </a:rPr>
              <a:t>космонавт, </a:t>
            </a:r>
          </a:p>
          <a:p>
            <a:r>
              <a:rPr lang="ru-RU" smtClean="0">
                <a:solidFill>
                  <a:srgbClr val="002060"/>
                </a:solidFill>
              </a:rPr>
              <a:t>моряк-подводник,                         </a:t>
            </a:r>
          </a:p>
          <a:p>
            <a:r>
              <a:rPr lang="ru-RU" smtClean="0">
                <a:solidFill>
                  <a:srgbClr val="002060"/>
                </a:solidFill>
              </a:rPr>
              <a:t>шахтёр,</a:t>
            </a:r>
          </a:p>
          <a:p>
            <a:r>
              <a:rPr lang="ru-RU" smtClean="0">
                <a:solidFill>
                  <a:srgbClr val="002060"/>
                </a:solidFill>
              </a:rPr>
              <a:t> дрессировщик,</a:t>
            </a:r>
          </a:p>
          <a:p>
            <a:r>
              <a:rPr lang="ru-RU" smtClean="0">
                <a:solidFill>
                  <a:srgbClr val="002060"/>
                </a:solidFill>
              </a:rPr>
              <a:t>полицейский,</a:t>
            </a:r>
          </a:p>
          <a:p>
            <a:r>
              <a:rPr lang="ru-RU" smtClean="0">
                <a:solidFill>
                  <a:srgbClr val="002060"/>
                </a:solidFill>
              </a:rPr>
              <a:t>пожарный … </a:t>
            </a:r>
          </a:p>
          <a:p>
            <a:endParaRPr lang="ru-RU" smtClean="0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Пожарные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3" name="Picture 5" descr="http://firestation27.ucoz.ru/_ph/1/698341117.jpg"/>
          <p:cNvPicPr>
            <a:picLocks noChangeAspect="1" noChangeArrowheads="1"/>
          </p:cNvPicPr>
          <p:nvPr/>
        </p:nvPicPr>
        <p:blipFill>
          <a:blip r:embed="rId3"/>
          <a:srcRect l="42857" r="16327"/>
          <a:stretch>
            <a:fillRect/>
          </a:stretch>
        </p:blipFill>
        <p:spPr bwMode="auto">
          <a:xfrm>
            <a:off x="3733800" y="1371600"/>
            <a:ext cx="2286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 descr="http://firestation27.ucoz.ru/_ph/1/829555658.jpg"/>
          <p:cNvPicPr>
            <a:picLocks noChangeAspect="1" noChangeArrowheads="1"/>
          </p:cNvPicPr>
          <p:nvPr/>
        </p:nvPicPr>
        <p:blipFill>
          <a:blip r:embed="rId4"/>
          <a:srcRect l="12500" r="12500"/>
          <a:stretch>
            <a:fillRect/>
          </a:stretch>
        </p:blipFill>
        <p:spPr bwMode="auto">
          <a:xfrm>
            <a:off x="6400800" y="38862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9" descr="http://firestation27.ucoz.ru/_ph/1/847567908.jpg"/>
          <p:cNvPicPr>
            <a:picLocks noChangeAspect="1" noChangeArrowheads="1"/>
          </p:cNvPicPr>
          <p:nvPr/>
        </p:nvPicPr>
        <p:blipFill>
          <a:blip r:embed="rId5"/>
          <a:srcRect r="17021" b="14285"/>
          <a:stretch>
            <a:fillRect/>
          </a:stretch>
        </p:blipFill>
        <p:spPr bwMode="auto">
          <a:xfrm>
            <a:off x="2971800" y="3886200"/>
            <a:ext cx="2971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1" descr="http://im6-tub-ru.yandex.net/i?id=89684674-21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8862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3" descr="http://im0-tub-ru.yandex.net/i?id=144877510-40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1371600"/>
            <a:ext cx="2286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5" descr="http://im3-tub-ru.yandex.net/i?id=7431444-24-72&amp;n=21"/>
          <p:cNvPicPr>
            <a:picLocks noChangeAspect="1" noChangeArrowheads="1"/>
          </p:cNvPicPr>
          <p:nvPr/>
        </p:nvPicPr>
        <p:blipFill>
          <a:blip r:embed="rId8"/>
          <a:srcRect b="17241"/>
          <a:stretch>
            <a:fillRect/>
          </a:stretch>
        </p:blipFill>
        <p:spPr bwMode="auto">
          <a:xfrm>
            <a:off x="381000" y="1295400"/>
            <a:ext cx="2971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057400"/>
            <a:ext cx="7497763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</a:rPr>
              <a:t>«Необитаемый остров»</a:t>
            </a:r>
            <a:endParaRPr lang="ru-RU" sz="54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Мелодия - Музыка из кино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96200" y="5486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362200"/>
            <a:ext cx="7802563" cy="1676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</a:rPr>
              <a:t>Ищите себя! </a:t>
            </a:r>
            <a:br>
              <a:rPr lang="ru-RU" sz="54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</a:rPr>
              <a:t>Найдите себя!</a:t>
            </a:r>
            <a:endParaRPr lang="ru-RU" sz="5400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840663" cy="23622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Все профессии</a:t>
            </a:r>
            <a:br>
              <a:rPr lang="ru-RU" sz="6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6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важны</a:t>
            </a:r>
            <a:endParaRPr lang="ru-RU" sz="6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Профессия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-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mtClean="0"/>
              <a:t>   род трудовой деятельности (занятий) человека, владеющего комплексом специальных теоретических знаний и практических навыков, приобретённых в результате специальной подготовки, опыта работы. Профессиональная деятельность обычно является основным источником дохода.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Домашнее задание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pPr marL="595313" indent="-514350">
              <a:buFont typeface="Wingdings 2" pitchFamily="18" charset="2"/>
              <a:buNone/>
            </a:pPr>
            <a:r>
              <a:rPr lang="ru-RU" sz="3600" b="1" u="sng" smtClean="0">
                <a:solidFill>
                  <a:srgbClr val="FF0000"/>
                </a:solidFill>
              </a:rPr>
              <a:t>1 группа</a:t>
            </a:r>
            <a:r>
              <a:rPr lang="ru-RU" sz="3600" b="1" smtClean="0">
                <a:solidFill>
                  <a:srgbClr val="FF0000"/>
                </a:solidFill>
              </a:rPr>
              <a:t> </a:t>
            </a:r>
            <a:r>
              <a:rPr lang="ru-RU" smtClean="0"/>
              <a:t>– «Самые забытые профессии», </a:t>
            </a:r>
          </a:p>
          <a:p>
            <a:pPr marL="595313" indent="-514350">
              <a:buFont typeface="Wingdings 2" pitchFamily="18" charset="2"/>
              <a:buNone/>
            </a:pPr>
            <a:r>
              <a:rPr lang="ru-RU" sz="3600" b="1" u="sng" smtClean="0">
                <a:solidFill>
                  <a:srgbClr val="FF0000"/>
                </a:solidFill>
              </a:rPr>
              <a:t>2 группа</a:t>
            </a:r>
            <a:r>
              <a:rPr lang="ru-RU" sz="3600" b="1" smtClean="0">
                <a:solidFill>
                  <a:srgbClr val="FF0000"/>
                </a:solidFill>
              </a:rPr>
              <a:t> </a:t>
            </a:r>
            <a:r>
              <a:rPr lang="ru-RU" smtClean="0"/>
              <a:t>– «Самые модные профессии»,</a:t>
            </a:r>
          </a:p>
          <a:p>
            <a:pPr marL="595313" indent="-514350">
              <a:buFont typeface="Wingdings 2" pitchFamily="18" charset="2"/>
              <a:buNone/>
            </a:pPr>
            <a:r>
              <a:rPr lang="ru-RU" sz="3600" b="1" u="sng" smtClean="0">
                <a:solidFill>
                  <a:srgbClr val="FF0000"/>
                </a:solidFill>
              </a:rPr>
              <a:t>3 группа</a:t>
            </a:r>
            <a:r>
              <a:rPr lang="ru-RU" sz="3600" b="1" smtClean="0">
                <a:solidFill>
                  <a:srgbClr val="FF0000"/>
                </a:solidFill>
              </a:rPr>
              <a:t> </a:t>
            </a:r>
            <a:r>
              <a:rPr lang="ru-RU" smtClean="0"/>
              <a:t>– «Профессии, которые нужны    всегда»,</a:t>
            </a:r>
          </a:p>
          <a:p>
            <a:pPr marL="595313" indent="-514350">
              <a:buFont typeface="Wingdings 2" pitchFamily="18" charset="2"/>
              <a:buNone/>
            </a:pPr>
            <a:r>
              <a:rPr lang="ru-RU" sz="3600" b="1" u="sng" smtClean="0">
                <a:solidFill>
                  <a:srgbClr val="FF0000"/>
                </a:solidFill>
              </a:rPr>
              <a:t>4 группа</a:t>
            </a:r>
            <a:r>
              <a:rPr lang="ru-RU" sz="3600" b="1" smtClean="0">
                <a:solidFill>
                  <a:srgbClr val="FF0000"/>
                </a:solidFill>
              </a:rPr>
              <a:t> </a:t>
            </a:r>
            <a:r>
              <a:rPr lang="ru-RU" smtClean="0"/>
              <a:t>– «Самые отважные профессии».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«Самые забытые профессии»: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r>
              <a:rPr lang="ru-RU" smtClean="0"/>
              <a:t>банкоброшник,</a:t>
            </a:r>
          </a:p>
          <a:p>
            <a:r>
              <a:rPr lang="ru-RU" smtClean="0"/>
              <a:t>глашатай,</a:t>
            </a:r>
          </a:p>
          <a:p>
            <a:r>
              <a:rPr lang="ru-RU" smtClean="0"/>
              <a:t>гонтарь,</a:t>
            </a:r>
          </a:p>
          <a:p>
            <a:r>
              <a:rPr lang="ru-RU" smtClean="0"/>
              <a:t>гужевник,</a:t>
            </a:r>
          </a:p>
          <a:p>
            <a:r>
              <a:rPr lang="ru-RU" smtClean="0"/>
              <a:t>комашник,</a:t>
            </a:r>
          </a:p>
          <a:p>
            <a:r>
              <a:rPr lang="ru-RU" smtClean="0"/>
              <a:t>лирник,</a:t>
            </a:r>
          </a:p>
          <a:p>
            <a:r>
              <a:rPr lang="ru-RU" smtClean="0"/>
              <a:t>лудильщик,</a:t>
            </a:r>
          </a:p>
          <a:p>
            <a:r>
              <a:rPr lang="ru-RU" smtClean="0"/>
              <a:t>стельмах,</a:t>
            </a:r>
          </a:p>
          <a:p>
            <a:r>
              <a:rPr lang="ru-RU" smtClean="0"/>
              <a:t>тапёр,</a:t>
            </a:r>
          </a:p>
        </p:txBody>
      </p:sp>
      <p:sp>
        <p:nvSpPr>
          <p:cNvPr id="19459" name="Содержимое 4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/>
          <a:lstStyle/>
          <a:p>
            <a:r>
              <a:rPr lang="ru-RU" smtClean="0"/>
              <a:t>ямщик,</a:t>
            </a:r>
          </a:p>
          <a:p>
            <a:r>
              <a:rPr lang="ru-RU" smtClean="0"/>
              <a:t>трубочист,</a:t>
            </a:r>
          </a:p>
          <a:p>
            <a:r>
              <a:rPr lang="ru-RU" smtClean="0"/>
              <a:t>бондарь,</a:t>
            </a:r>
          </a:p>
          <a:p>
            <a:r>
              <a:rPr lang="ru-RU" smtClean="0"/>
              <a:t>конюх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86000"/>
            <a:ext cx="7497763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</a:rPr>
              <a:t>Отгадайте профессию</a:t>
            </a:r>
            <a:endParaRPr lang="ru-RU" sz="5400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Глашатай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" name="Рисунок 2" descr="3140737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838200"/>
            <a:ext cx="4419600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Лирник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Рисунок 3" descr="1001730_PH059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524000"/>
            <a:ext cx="54578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5|2.7|2.4|2.2|2.2|1.7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368</TotalTime>
  <Words>124</Words>
  <PresentationFormat>Экран (4:3)</PresentationFormat>
  <Paragraphs>61</Paragraphs>
  <Slides>27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27</vt:i4>
      </vt:variant>
    </vt:vector>
  </HeadingPairs>
  <TitlesOfParts>
    <vt:vector size="40" baseType="lpstr">
      <vt:lpstr>Gill Sans MT</vt:lpstr>
      <vt:lpstr>Arial</vt:lpstr>
      <vt:lpstr>Wingdings 2</vt:lpstr>
      <vt:lpstr>Verdana</vt:lpstr>
      <vt:lpstr>Calibri</vt:lpstr>
      <vt:lpstr>Corbel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Слайд 1</vt:lpstr>
      <vt:lpstr>Слайд 2</vt:lpstr>
      <vt:lpstr>Все профессии важны</vt:lpstr>
      <vt:lpstr>Профессия - </vt:lpstr>
      <vt:lpstr>Домашнее задание</vt:lpstr>
      <vt:lpstr>«Самые забытые профессии»:</vt:lpstr>
      <vt:lpstr>Отгадайте профессию</vt:lpstr>
      <vt:lpstr>Глашатай</vt:lpstr>
      <vt:lpstr>Лирник</vt:lpstr>
      <vt:lpstr>Тапёр</vt:lpstr>
      <vt:lpstr>Ямщик</vt:lpstr>
      <vt:lpstr>«Самые модные профессии»</vt:lpstr>
      <vt:lpstr>Менеджер</vt:lpstr>
      <vt:lpstr>Экономист</vt:lpstr>
      <vt:lpstr>Программист</vt:lpstr>
      <vt:lpstr>Модельер, дизайнер</vt:lpstr>
      <vt:lpstr>Журналист</vt:lpstr>
      <vt:lpstr>Фотограф</vt:lpstr>
      <vt:lpstr>Модель</vt:lpstr>
      <vt:lpstr>Юрист</vt:lpstr>
      <vt:lpstr>«Профессии, которые нужны всегда» </vt:lpstr>
      <vt:lpstr>Врач</vt:lpstr>
      <vt:lpstr>Слайд 23</vt:lpstr>
      <vt:lpstr>Самые отважные профессии:</vt:lpstr>
      <vt:lpstr>Пожарные</vt:lpstr>
      <vt:lpstr>«Необитаемый остров»</vt:lpstr>
      <vt:lpstr>Ищите себя!  Найдите себя!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Светлана</cp:lastModifiedBy>
  <cp:revision>27</cp:revision>
  <dcterms:created xsi:type="dcterms:W3CDTF">2013-02-26T18:38:00Z</dcterms:created>
  <dcterms:modified xsi:type="dcterms:W3CDTF">2014-02-09T11:33:16Z</dcterms:modified>
</cp:coreProperties>
</file>