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svg" ContentType="image/svg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86" r:id="rId2"/>
    <p:sldId id="487" r:id="rId3"/>
    <p:sldId id="489" r:id="rId4"/>
    <p:sldId id="490" r:id="rId5"/>
    <p:sldId id="479" r:id="rId6"/>
  </p:sldIdLst>
  <p:sldSz cx="13439775" cy="7559675"/>
  <p:notesSz cx="6858000" cy="9947275"/>
  <p:embeddedFontLst>
    <p:embeddedFont>
      <p:font typeface="Montserrat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348" autoAdjust="0"/>
    <p:restoredTop sz="95380" autoAdjust="0"/>
  </p:normalViewPr>
  <p:slideViewPr>
    <p:cSldViewPr>
      <p:cViewPr>
        <p:scale>
          <a:sx n="100" d="100"/>
          <a:sy n="100" d="100"/>
        </p:scale>
        <p:origin x="-252" y="-228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olchenko-sa@edu.gov.ru" TargetMode="External"/><Relationship Id="rId4" Type="http://schemas.openxmlformats.org/officeDocument/2006/relationships/hyperlink" Target="mailto:lagunova-lv@edu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:a16="http://schemas.microsoft.com/office/drawing/2014/main" xmlns="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xmlns="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xmlns="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/>
                <a:gridCol w="1943100"/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/>
                <a:gridCol w="2819400"/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/>
                <a:gridCol w="3097259"/>
                <a:gridCol w="3097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61809" y="17414"/>
            <a:ext cx="6192050" cy="7559723"/>
            <a:chOff x="7243467" y="1373"/>
            <a:chExt cx="6192050" cy="7559723"/>
          </a:xfrm>
        </p:grpSpPr>
        <p:sp>
          <p:nvSpPr>
            <p:cNvPr id="21" name="Прямоугольный треугольник 20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rot="5400000" flipV="1">
              <a:off x="8926742" y="3052320"/>
              <a:ext cx="7559722" cy="1457829"/>
            </a:xfrm>
            <a:prstGeom prst="triangle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15887" y="7056437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3EE865C-EEFC-4F85-81C1-4D7AF6BC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870" b="-15181"/>
          <a:stretch/>
        </p:blipFill>
        <p:spPr>
          <a:xfrm>
            <a:off x="12434888" y="427041"/>
            <a:ext cx="578270" cy="49631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409676" y="2103437"/>
            <a:ext cx="457200" cy="458974"/>
            <a:chOff x="684629" y="5001833"/>
            <a:chExt cx="457200" cy="45897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109" name="Нашивка 108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108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04887" y="323972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ОТДЕЛ СОДЕРЖАНИЯ И МЕТОДОВ ОБУЧЕНИЯ В СФЕРЕ НАЧАЛЬНОГО ОБЩЕГО, ОСНОВНОГО ОБЩЕГО И СРЕДНЕГО ОБЩЕГО ОБРАЗОВАНИЯ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ДЕПАРТАМЕНТА  ГОСУДАРСТВЕННОЙ ПОЛИТИКИ И УПРАВЛЕНИЯ В СФЕРЕ ОБЩЕГО ОБРАЗОВАНИЯ  </a:t>
            </a: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649" y="2158031"/>
            <a:ext cx="1005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C00000"/>
                </a:solidFill>
                <a:latin typeface="Montserrat" panose="00000500000000000000" pitchFamily="50" charset="-52"/>
              </a:rPr>
              <a:t>Лагунова Людмила Викторовна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начальник 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3074,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  <a:hlinkClick r:id="rId4"/>
              </a:rPr>
              <a:t>lagunova-lv@edu.gov.ru</a:t>
            </a:r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Кольченко Светлана Александровна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заместитель начальника 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3280,</a:t>
            </a: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  <a:hlinkClick r:id="rId5"/>
              </a:rPr>
              <a:t>kolchenko-sa@edu.gov.ru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Москва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, Каретный Ряд, д. 2, </a:t>
            </a:r>
            <a:r>
              <a:rPr lang="ru-RU" sz="2000" b="1" spc="79" dirty="0" err="1">
                <a:solidFill>
                  <a:srgbClr val="000066"/>
                </a:solidFill>
                <a:latin typeface="Montserrat" panose="00000500000000000000" pitchFamily="50" charset="-52"/>
              </a:rPr>
              <a:t>каб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 451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8275" y="2636837"/>
            <a:ext cx="17499" cy="335280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7024" y="6008959"/>
            <a:ext cx="10348812" cy="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6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8169</TotalTime>
  <Words>873</Words>
  <Application>Microsoft Office PowerPoint</Application>
  <PresentationFormat>Произвольный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Montserrat</vt:lpstr>
      <vt:lpstr>Calibri</vt:lpstr>
      <vt:lpstr>Roboto</vt:lpstr>
      <vt:lpstr>10_Office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Тихон</cp:lastModifiedBy>
  <cp:revision>460</cp:revision>
  <cp:lastPrinted>2022-05-06T07:48:22Z</cp:lastPrinted>
  <dcterms:created xsi:type="dcterms:W3CDTF">2006-08-16T00:00:00Z</dcterms:created>
  <dcterms:modified xsi:type="dcterms:W3CDTF">2023-03-19T18:10:35Z</dcterms:modified>
  <dc:identifier>DAEwuR-fI4k</dc:identifier>
</cp:coreProperties>
</file>